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8" r:id="rId2"/>
    <p:sldId id="293" r:id="rId3"/>
    <p:sldId id="294" r:id="rId4"/>
    <p:sldId id="295" r:id="rId5"/>
    <p:sldId id="296" r:id="rId6"/>
    <p:sldId id="299" r:id="rId7"/>
    <p:sldId id="297" r:id="rId8"/>
    <p:sldId id="300" r:id="rId9"/>
    <p:sldId id="303" r:id="rId10"/>
    <p:sldId id="302" r:id="rId11"/>
    <p:sldId id="304" r:id="rId12"/>
    <p:sldId id="305" r:id="rId13"/>
    <p:sldId id="306" r:id="rId14"/>
    <p:sldId id="307" r:id="rId15"/>
    <p:sldId id="308" r:id="rId16"/>
    <p:sldId id="310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0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EEFF"/>
    <a:srgbClr val="5B5C98"/>
    <a:srgbClr val="6CBE44"/>
    <a:srgbClr val="9791D2"/>
    <a:srgbClr val="FE00FF"/>
    <a:srgbClr val="B902FD"/>
    <a:srgbClr val="4EDA0E"/>
    <a:srgbClr val="FB039E"/>
    <a:srgbClr val="FC5308"/>
    <a:srgbClr val="D801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85"/>
    <p:restoredTop sz="94728"/>
  </p:normalViewPr>
  <p:slideViewPr>
    <p:cSldViewPr snapToGrid="0" showGuides="1">
      <p:cViewPr varScale="1">
        <p:scale>
          <a:sx n="95" d="100"/>
          <a:sy n="95" d="100"/>
        </p:scale>
        <p:origin x="704" y="184"/>
      </p:cViewPr>
      <p:guideLst>
        <p:guide orient="horz" pos="170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145B2C-49AC-2AE7-E460-A927FBBE8D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BDCE21F-4B4E-88B7-B69D-AA3F8A9ACA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08E9CA-9F42-8BFD-D8A7-42D6917E2C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89599-A77F-7047-9683-872B0581AA60}" type="datetimeFigureOut">
              <a:rPr lang="en-US" smtClean="0"/>
              <a:t>10/23/25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FDD04E-7DDA-CBE3-9D8B-9877A4430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A66CDC-D775-B24E-B15A-71F26CB96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CD595-6168-A64A-AD6F-6658984151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105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9076B-4136-9674-7DD3-090B2CEDF9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F8E6F4F-9653-2BF3-C647-C148FD4BCA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36748D-5401-D02D-B5FB-ADEB0A8F79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89599-A77F-7047-9683-872B0581AA60}" type="datetimeFigureOut">
              <a:rPr lang="en-US" smtClean="0"/>
              <a:t>10/23/25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38C2AC-0C2C-E3B6-FB4C-95B89977CF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9886C1-84A9-9B41-C9B6-2717A39EF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CD595-6168-A64A-AD6F-6658984151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25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010E7E4-245F-C93E-8323-ED0B9845BD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9D30E5B-3202-7B61-8B50-54A9713F0B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BA7F24-527C-9883-C708-C524A8757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89599-A77F-7047-9683-872B0581AA60}" type="datetimeFigureOut">
              <a:rPr lang="en-US" smtClean="0"/>
              <a:t>10/23/25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5AD524-75D4-CC16-CAF8-D4AF513626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1FC412-F74F-D7A8-2C31-7F4B1E5F50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CD595-6168-A64A-AD6F-6658984151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357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CDBD65-27FB-8AEE-34AE-64BC00862D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281EFF-A36D-929F-14EE-0208DD6997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78CD79-FC3A-801A-8463-17919B4EB7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89599-A77F-7047-9683-872B0581AA60}" type="datetimeFigureOut">
              <a:rPr lang="en-US" smtClean="0"/>
              <a:t>10/23/25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3CF973-2273-97EC-A4CB-E1AAE9BB61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CBB711-5857-3091-234E-17F0E7C38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CD595-6168-A64A-AD6F-6658984151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1360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C3D407-907B-32F0-ED13-661EAB84D3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27B582-5C07-0958-8204-62CD7C79B9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993361-38C3-70D1-0AAA-3FE3B4F434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89599-A77F-7047-9683-872B0581AA60}" type="datetimeFigureOut">
              <a:rPr lang="en-US" smtClean="0"/>
              <a:t>10/23/25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7560F4-69B2-DDA7-6CBD-BB4369DC2C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FACEB3-AFAD-AB9F-B49F-6ED0084F1F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CD595-6168-A64A-AD6F-6658984151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804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88B07E-AD42-F231-54E8-B16F20D37A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7CC0CD-99A6-97E8-0484-D66638FF40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FD890F-50AB-4CCA-7495-72F02A4E5A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6EC43C-2D5A-86A0-601E-22B80C1C1F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89599-A77F-7047-9683-872B0581AA60}" type="datetimeFigureOut">
              <a:rPr lang="en-US" smtClean="0"/>
              <a:t>10/23/25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E3FD19-D68A-0549-8291-A50E384514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41191F-5E45-5557-B4D7-5BC39BED23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CD595-6168-A64A-AD6F-6658984151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3651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28D580-0375-554A-5E0B-880334CD7E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F97A0B-D225-93FD-0EE1-00FCBFB491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1284BD6-21C8-FF72-B339-ED1EEED1E6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06D8A8-6321-47B2-28DD-75ED1C794A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3E02040-F4EF-BB08-AB1C-B5EB93DB3F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775D0FF-65BA-A3A3-A15B-022F30270D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89599-A77F-7047-9683-872B0581AA60}" type="datetimeFigureOut">
              <a:rPr lang="en-US" smtClean="0"/>
              <a:t>10/23/25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10CC0D-51E1-5144-BC5F-0AFC4F580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A544511-DBED-8D6C-BF66-0D36D2C22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CD595-6168-A64A-AD6F-6658984151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962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9D8E20-2866-F6CD-D264-9966FD4661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06AAA67-EAA5-A984-E49D-6752439838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89599-A77F-7047-9683-872B0581AA60}" type="datetimeFigureOut">
              <a:rPr lang="en-US" smtClean="0"/>
              <a:t>10/23/25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BAC1A85-DC55-F31C-F5A2-63873EB93C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5E8174-9AA9-A83F-B5E5-9420745D5C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CD595-6168-A64A-AD6F-6658984151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565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A0F64BF-BEF7-0D8F-A5D9-A364A0BA25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89599-A77F-7047-9683-872B0581AA60}" type="datetimeFigureOut">
              <a:rPr lang="en-US" smtClean="0"/>
              <a:t>10/23/25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091FC0E-C168-B748-B848-22DC11C85F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290900-C045-A530-812A-2E991DB4C1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CD595-6168-A64A-AD6F-6658984151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571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19BEF0-6620-1002-DD5C-0427C676A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7A4487-1415-2951-E4D5-A3DEE09202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F7D0C5-64C0-4D09-2AC9-D58CD8EF28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143725-48D9-2000-BFAB-164398A157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89599-A77F-7047-9683-872B0581AA60}" type="datetimeFigureOut">
              <a:rPr lang="en-US" smtClean="0"/>
              <a:t>10/23/25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1876D6-E5F9-6DBC-B13F-0359490950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C7583F3-9A69-1033-A3A4-69F0B6EE72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CD595-6168-A64A-AD6F-6658984151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452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AD923F-F019-3EE9-3046-9316EC2186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460B7F-3509-5971-BD84-D9CED131300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D0AFC0-3E0B-06AA-B7AC-58169DBE59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89F728-79EA-00F6-0453-B03878FD4F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89599-A77F-7047-9683-872B0581AA60}" type="datetimeFigureOut">
              <a:rPr lang="en-US" smtClean="0"/>
              <a:t>10/23/25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EA1E02-CCE5-8A92-9233-0227303440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92C467-08B6-B1AA-6ED4-C0EEE28C1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CD595-6168-A64A-AD6F-6658984151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174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0A7F0B1-0D0B-79AE-0BA7-76C7BBD10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EFAB29-F5BD-D332-4FA6-4F15FBE26C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240973-4824-568C-F300-F44A97B880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0089599-A77F-7047-9683-872B0581AA60}" type="datetimeFigureOut">
              <a:rPr lang="en-US" smtClean="0"/>
              <a:t>10/23/25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49ADC6-C913-901B-9611-36C3B982585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CDA3E7-9427-D80F-1EB8-DF510B525E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8ECD595-6168-A64A-AD6F-6658984151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712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32395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EFC1A6B-00AA-B631-09E7-3F46441179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46304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D8065B3-049B-6785-2962-F0A949E29D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00906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AEA91E6-A944-8544-5B07-3577157F55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29899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BE99D07-4989-93F2-8E37-060B719E4B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8155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C6AB535-6536-74AA-DABF-3B76C1F72F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85573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2698C04-BEF4-3782-BB8E-76734F9EDC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11152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67C31E-524D-A4B6-299A-D6410208BC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53206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DB1FF8A-D75F-262F-ED39-3DA8C8374C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30330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C63311F-B94D-6761-090D-245A472823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20697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E97066D-ED19-68A7-8A53-391DAD4414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778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D70B500-14C9-2D88-84BB-1157DC231B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08537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841FB74-2C55-4748-CAF9-0D441CF0C2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82080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7D4E6D3-297E-B814-DFFA-4AC7D542A9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34955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02FD4F9-1EF0-4810-96D5-50F1531859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03055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8BC9804-17A1-62D8-9AEE-64F47CA6E3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30178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1421</TotalTime>
  <Words>0</Words>
  <Application>Microsoft Macintosh PowerPoint</Application>
  <PresentationFormat>Widescreen</PresentationFormat>
  <Paragraphs>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16</cp:revision>
  <dcterms:created xsi:type="dcterms:W3CDTF">2025-10-22T17:43:04Z</dcterms:created>
  <dcterms:modified xsi:type="dcterms:W3CDTF">2025-10-23T17:27:26Z</dcterms:modified>
</cp:coreProperties>
</file>